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B51-D3A8-46F0-8745-86AC0E5222CF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0779-9F56-484E-8273-275E34CA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924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B51-D3A8-46F0-8745-86AC0E5222CF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0779-9F56-484E-8273-275E34CA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052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B51-D3A8-46F0-8745-86AC0E5222CF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0779-9F56-484E-8273-275E34CA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25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B51-D3A8-46F0-8745-86AC0E5222CF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0779-9F56-484E-8273-275E34CA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25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B51-D3A8-46F0-8745-86AC0E5222CF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0779-9F56-484E-8273-275E34CA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845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B51-D3A8-46F0-8745-86AC0E5222CF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0779-9F56-484E-8273-275E34CA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44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B51-D3A8-46F0-8745-86AC0E5222CF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0779-9F56-484E-8273-275E34CA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224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B51-D3A8-46F0-8745-86AC0E5222CF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0779-9F56-484E-8273-275E34CA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394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B51-D3A8-46F0-8745-86AC0E5222CF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0779-9F56-484E-8273-275E34CA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36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B51-D3A8-46F0-8745-86AC0E5222CF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0779-9F56-484E-8273-275E34CA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748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B51-D3A8-46F0-8745-86AC0E5222CF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0779-9F56-484E-8273-275E34CA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88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DCB51-D3A8-46F0-8745-86AC0E5222CF}" type="datetimeFigureOut">
              <a:rPr lang="ru-RU" smtClean="0"/>
              <a:t>22.01.2016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0779-9F56-484E-8273-275E34CA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83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171400"/>
            <a:ext cx="9144000" cy="980728"/>
          </a:xfrm>
        </p:spPr>
        <p:txBody>
          <a:bodyPr>
            <a:noAutofit/>
          </a:bodyPr>
          <a:lstStyle/>
          <a:p>
            <a:r>
              <a:rPr lang="ru-RU" sz="3200" dirty="0"/>
              <a:t>Школьный проект </a:t>
            </a:r>
            <a:r>
              <a:rPr lang="ru-RU" sz="3600" dirty="0" smtClean="0"/>
              <a:t>«Ежели вы вежливы»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48680"/>
            <a:ext cx="9062112" cy="1290392"/>
          </a:xfrm>
        </p:spPr>
        <p:txBody>
          <a:bodyPr>
            <a:noAutofit/>
          </a:bodyPr>
          <a:lstStyle/>
          <a:p>
            <a:r>
              <a:rPr lang="ru-RU" sz="1200" dirty="0" smtClean="0">
                <a:solidFill>
                  <a:schemeClr val="tx1"/>
                </a:solidFill>
              </a:rPr>
              <a:t>Кадеты 5 класса  показали агитбригаду «Будем вежливы к друг другу» </a:t>
            </a:r>
            <a:r>
              <a:rPr lang="ru-RU" sz="1200" dirty="0">
                <a:solidFill>
                  <a:schemeClr val="tx1"/>
                </a:solidFill>
              </a:rPr>
              <a:t>на родительском собрании </a:t>
            </a:r>
            <a:r>
              <a:rPr lang="ru-RU" sz="1200" dirty="0" smtClean="0">
                <a:solidFill>
                  <a:schemeClr val="tx1"/>
                </a:solidFill>
              </a:rPr>
              <a:t>и по классам.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«Этикет </a:t>
            </a:r>
            <a:r>
              <a:rPr lang="ru-RU" sz="1200" dirty="0">
                <a:solidFill>
                  <a:schemeClr val="tx1"/>
                </a:solidFill>
              </a:rPr>
              <a:t>в </a:t>
            </a:r>
            <a:r>
              <a:rPr lang="ru-RU" sz="1200" dirty="0" smtClean="0">
                <a:solidFill>
                  <a:schemeClr val="tx1"/>
                </a:solidFill>
              </a:rPr>
              <a:t>столовой» провели кадеты 5а класса. В школе прошли единые </a:t>
            </a:r>
            <a:r>
              <a:rPr lang="ru-RU" sz="1200" dirty="0">
                <a:solidFill>
                  <a:schemeClr val="tx1"/>
                </a:solidFill>
              </a:rPr>
              <a:t>классные часы «Культура поведения</a:t>
            </a:r>
            <a:r>
              <a:rPr lang="ru-RU" sz="1200" dirty="0" smtClean="0">
                <a:solidFill>
                  <a:schemeClr val="tx1"/>
                </a:solidFill>
              </a:rPr>
              <a:t>»,  информационные и видео блоки  «Правила </a:t>
            </a:r>
            <a:r>
              <a:rPr lang="ru-RU" sz="1200" dirty="0">
                <a:solidFill>
                  <a:schemeClr val="tx1"/>
                </a:solidFill>
              </a:rPr>
              <a:t>поведения в обществе», «Культура </a:t>
            </a:r>
            <a:r>
              <a:rPr lang="ru-RU" sz="1200" dirty="0" smtClean="0">
                <a:solidFill>
                  <a:schemeClr val="tx1"/>
                </a:solidFill>
              </a:rPr>
              <a:t>речи». Лидеры кадетского самоуправления провели  конкурс </a:t>
            </a:r>
            <a:r>
              <a:rPr lang="ru-RU" sz="1200" dirty="0">
                <a:solidFill>
                  <a:schemeClr val="tx1"/>
                </a:solidFill>
              </a:rPr>
              <a:t>«Дневник без замечаний</a:t>
            </a:r>
            <a:r>
              <a:rPr lang="ru-RU" sz="1200" dirty="0" smtClean="0">
                <a:solidFill>
                  <a:schemeClr val="tx1"/>
                </a:solidFill>
              </a:rPr>
              <a:t>»,  разработали </a:t>
            </a:r>
            <a:r>
              <a:rPr lang="ru-RU" sz="1200" dirty="0">
                <a:solidFill>
                  <a:schemeClr val="tx1"/>
                </a:solidFill>
              </a:rPr>
              <a:t>и </a:t>
            </a:r>
            <a:r>
              <a:rPr lang="ru-RU" sz="1200" dirty="0" smtClean="0">
                <a:solidFill>
                  <a:schemeClr val="tx1"/>
                </a:solidFill>
              </a:rPr>
              <a:t>распространили памятки «Культура </a:t>
            </a:r>
            <a:r>
              <a:rPr lang="ru-RU" sz="1200" dirty="0">
                <a:solidFill>
                  <a:schemeClr val="tx1"/>
                </a:solidFill>
              </a:rPr>
              <a:t>поведения в школе</a:t>
            </a:r>
            <a:r>
              <a:rPr lang="ru-RU" sz="1200" dirty="0" smtClean="0">
                <a:solidFill>
                  <a:schemeClr val="tx1"/>
                </a:solidFill>
              </a:rPr>
              <a:t>»</a:t>
            </a:r>
            <a:r>
              <a:rPr lang="ru-RU" sz="1200" dirty="0">
                <a:solidFill>
                  <a:schemeClr val="tx1"/>
                </a:solidFill>
              </a:rPr>
              <a:t>,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chemeClr val="tx1"/>
                </a:solidFill>
              </a:rPr>
              <a:t>о</a:t>
            </a:r>
            <a:r>
              <a:rPr lang="ru-RU" sz="1200" dirty="0" smtClean="0">
                <a:solidFill>
                  <a:schemeClr val="tx1"/>
                </a:solidFill>
              </a:rPr>
              <a:t>формили стенд «Не наш формат»,</a:t>
            </a:r>
            <a:r>
              <a:rPr lang="ru-RU" sz="1200" dirty="0" err="1" smtClean="0">
                <a:solidFill>
                  <a:schemeClr val="tx1"/>
                </a:solidFill>
              </a:rPr>
              <a:t>ЮИДовцы</a:t>
            </a:r>
            <a:r>
              <a:rPr lang="ru-RU" sz="1200" dirty="0">
                <a:solidFill>
                  <a:schemeClr val="tx1"/>
                </a:solidFill>
              </a:rPr>
              <a:t> провели экскурсию около школы, </a:t>
            </a:r>
            <a:r>
              <a:rPr lang="ru-RU" sz="1200" dirty="0" smtClean="0">
                <a:solidFill>
                  <a:schemeClr val="tx1"/>
                </a:solidFill>
              </a:rPr>
              <a:t>закрепляя </a:t>
            </a:r>
            <a:r>
              <a:rPr lang="ru-RU" sz="1200" dirty="0">
                <a:solidFill>
                  <a:schemeClr val="tx1"/>
                </a:solidFill>
              </a:rPr>
              <a:t>правила поведения пешеходов и пассажиров. </a:t>
            </a:r>
          </a:p>
          <a:p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Рабочй стол\image-16-01-16-21-12-13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7" t="29452" r="14925" b="22388"/>
          <a:stretch/>
        </p:blipFill>
        <p:spPr bwMode="auto">
          <a:xfrm>
            <a:off x="3233877" y="1669130"/>
            <a:ext cx="2711822" cy="173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Рабочй стол\культура общеня\IMG_20160121_1308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" y="1651335"/>
            <a:ext cx="3119435" cy="233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DCIM\109_PANA\P10905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1651335"/>
            <a:ext cx="3104669" cy="232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:\Рабочй стол\культура общеня\IMG_20160122_13025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21293" b="3412"/>
          <a:stretch/>
        </p:blipFill>
        <p:spPr bwMode="auto">
          <a:xfrm>
            <a:off x="-16112" y="4168323"/>
            <a:ext cx="3363976" cy="233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Рабочй стол\культура общеня\P109049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937" y="3869549"/>
            <a:ext cx="2139702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Рабочй стол\культура общеня\IMG_20160121_131828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8" t="8955" r="48657" b="50000"/>
          <a:stretch/>
        </p:blipFill>
        <p:spPr bwMode="auto">
          <a:xfrm>
            <a:off x="5796137" y="4168323"/>
            <a:ext cx="3308432" cy="236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38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Школьный проект «Ежели вы вежливы»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 «Ежели вы вежливы»</dc:title>
  <dc:creator>USER</dc:creator>
  <cp:lastModifiedBy>USER</cp:lastModifiedBy>
  <cp:revision>1</cp:revision>
  <dcterms:created xsi:type="dcterms:W3CDTF">2016-01-22T10:58:14Z</dcterms:created>
  <dcterms:modified xsi:type="dcterms:W3CDTF">2016-01-22T10:58:42Z</dcterms:modified>
</cp:coreProperties>
</file>